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29" r:id="rId2"/>
    <p:sldId id="330" r:id="rId3"/>
    <p:sldId id="331" r:id="rId4"/>
    <p:sldId id="332" r:id="rId5"/>
    <p:sldId id="33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325" r:id="rId16"/>
    <p:sldId id="32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27" r:id="rId40"/>
    <p:sldId id="328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21" r:id="rId67"/>
    <p:sldId id="312" r:id="rId68"/>
    <p:sldId id="313" r:id="rId69"/>
    <p:sldId id="314" r:id="rId70"/>
    <p:sldId id="315" r:id="rId71"/>
    <p:sldId id="316" r:id="rId72"/>
    <p:sldId id="317" r:id="rId73"/>
    <p:sldId id="319" r:id="rId74"/>
    <p:sldId id="318" r:id="rId75"/>
    <p:sldId id="320" r:id="rId76"/>
    <p:sldId id="323" r:id="rId77"/>
    <p:sldId id="322" r:id="rId78"/>
    <p:sldId id="324" r:id="rId7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ACA3-DACD-47AB-83C7-020B02CA66D5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768EC-8403-4107-AC3D-9CEEC5EC97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41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768EC-8403-4107-AC3D-9CEEC5EC97F9}" type="slidenum">
              <a:rPr lang="nl-NL" smtClean="0"/>
              <a:t>78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89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47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99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54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9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8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83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67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25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88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73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45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42A5-5604-4F5B-B8E6-BECB580167F6}" type="datetimeFigureOut">
              <a:rPr lang="nl-NL" smtClean="0"/>
              <a:t>27-3-2019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2961B-330B-4B36-8C8F-16D2FDC72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mp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tmp"/><Relationship Id="rId4" Type="http://schemas.openxmlformats.org/officeDocument/2006/relationships/image" Target="../media/image66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tmp"/><Relationship Id="rId4" Type="http://schemas.openxmlformats.org/officeDocument/2006/relationships/image" Target="../media/image72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mp"/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tmp"/><Relationship Id="rId4" Type="http://schemas.openxmlformats.org/officeDocument/2006/relationships/image" Target="../media/image87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tmp"/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tmp"/><Relationship Id="rId4" Type="http://schemas.openxmlformats.org/officeDocument/2006/relationships/image" Target="../media/image91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mp"/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tmp"/><Relationship Id="rId4" Type="http://schemas.openxmlformats.org/officeDocument/2006/relationships/image" Target="../media/image98.tm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mp"/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tmp"/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tmp"/><Relationship Id="rId2" Type="http://schemas.openxmlformats.org/officeDocument/2006/relationships/image" Target="../media/image10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tmp"/><Relationship Id="rId4" Type="http://schemas.openxmlformats.org/officeDocument/2006/relationships/image" Target="../media/image109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mp"/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tmp"/><Relationship Id="rId2" Type="http://schemas.openxmlformats.org/officeDocument/2006/relationships/image" Target="../media/image1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tmp"/><Relationship Id="rId4" Type="http://schemas.openxmlformats.org/officeDocument/2006/relationships/image" Target="../media/image115.tm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mp"/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tmp"/><Relationship Id="rId4" Type="http://schemas.openxmlformats.org/officeDocument/2006/relationships/image" Target="../media/image11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mp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tmp"/><Relationship Id="rId4" Type="http://schemas.openxmlformats.org/officeDocument/2006/relationships/image" Target="../media/image122.tm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tmp"/><Relationship Id="rId2" Type="http://schemas.openxmlformats.org/officeDocument/2006/relationships/image" Target="../media/image1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tmp"/><Relationship Id="rId2" Type="http://schemas.openxmlformats.org/officeDocument/2006/relationships/image" Target="../media/image12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tmp"/><Relationship Id="rId4" Type="http://schemas.openxmlformats.org/officeDocument/2006/relationships/image" Target="../media/image130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tmp"/><Relationship Id="rId2" Type="http://schemas.openxmlformats.org/officeDocument/2006/relationships/image" Target="../media/image132.tmp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tmp"/><Relationship Id="rId2" Type="http://schemas.openxmlformats.org/officeDocument/2006/relationships/image" Target="../media/image13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tmp"/><Relationship Id="rId5" Type="http://schemas.openxmlformats.org/officeDocument/2006/relationships/image" Target="../media/image137.tmp"/><Relationship Id="rId4" Type="http://schemas.openxmlformats.org/officeDocument/2006/relationships/image" Target="../media/image136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tmp"/><Relationship Id="rId2" Type="http://schemas.openxmlformats.org/officeDocument/2006/relationships/image" Target="../media/image13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tm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tmp"/><Relationship Id="rId2" Type="http://schemas.openxmlformats.org/officeDocument/2006/relationships/image" Target="../media/image14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tmp"/><Relationship Id="rId4" Type="http://schemas.openxmlformats.org/officeDocument/2006/relationships/image" Target="../media/image139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tmp"/><Relationship Id="rId2" Type="http://schemas.openxmlformats.org/officeDocument/2006/relationships/image" Target="../media/image14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tmp"/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tmp"/><Relationship Id="rId5" Type="http://schemas.openxmlformats.org/officeDocument/2006/relationships/image" Target="../media/image152.tmp"/><Relationship Id="rId4" Type="http://schemas.openxmlformats.org/officeDocument/2006/relationships/image" Target="../media/image151.tm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tmp"/><Relationship Id="rId2" Type="http://schemas.openxmlformats.org/officeDocument/2006/relationships/image" Target="../media/image15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tm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tmp"/><Relationship Id="rId2" Type="http://schemas.openxmlformats.org/officeDocument/2006/relationships/image" Target="../media/image15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tmp"/><Relationship Id="rId5" Type="http://schemas.openxmlformats.org/officeDocument/2006/relationships/image" Target="../media/image160.tmp"/><Relationship Id="rId4" Type="http://schemas.openxmlformats.org/officeDocument/2006/relationships/image" Target="../media/image159.tm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tmp"/><Relationship Id="rId2" Type="http://schemas.openxmlformats.org/officeDocument/2006/relationships/image" Target="../media/image16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tm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tmp"/><Relationship Id="rId2" Type="http://schemas.openxmlformats.org/officeDocument/2006/relationships/image" Target="../media/image165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tmp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tmp"/><Relationship Id="rId2" Type="http://schemas.openxmlformats.org/officeDocument/2006/relationships/image" Target="../media/image168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tmp"/><Relationship Id="rId2" Type="http://schemas.openxmlformats.org/officeDocument/2006/relationships/image" Target="../media/image17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2.tm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17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tmp"/><Relationship Id="rId2" Type="http://schemas.openxmlformats.org/officeDocument/2006/relationships/image" Target="../media/image176.tmp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tmp"/><Relationship Id="rId2" Type="http://schemas.openxmlformats.org/officeDocument/2006/relationships/image" Target="../media/image17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tmp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tmp"/><Relationship Id="rId13" Type="http://schemas.openxmlformats.org/officeDocument/2006/relationships/image" Target="../media/image191.tmp"/><Relationship Id="rId3" Type="http://schemas.openxmlformats.org/officeDocument/2006/relationships/image" Target="../media/image181.tmp"/><Relationship Id="rId7" Type="http://schemas.openxmlformats.org/officeDocument/2006/relationships/image" Target="../media/image185.tmp"/><Relationship Id="rId12" Type="http://schemas.openxmlformats.org/officeDocument/2006/relationships/image" Target="../media/image190.tmp"/><Relationship Id="rId2" Type="http://schemas.openxmlformats.org/officeDocument/2006/relationships/image" Target="../media/image18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tmp"/><Relationship Id="rId11" Type="http://schemas.openxmlformats.org/officeDocument/2006/relationships/image" Target="../media/image189.tmp"/><Relationship Id="rId5" Type="http://schemas.openxmlformats.org/officeDocument/2006/relationships/image" Target="../media/image183.tmp"/><Relationship Id="rId10" Type="http://schemas.openxmlformats.org/officeDocument/2006/relationships/image" Target="../media/image188.tmp"/><Relationship Id="rId4" Type="http://schemas.openxmlformats.org/officeDocument/2006/relationships/image" Target="../media/image182.tmp"/><Relationship Id="rId9" Type="http://schemas.openxmlformats.org/officeDocument/2006/relationships/image" Target="../media/image187.tm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tmp"/><Relationship Id="rId2" Type="http://schemas.openxmlformats.org/officeDocument/2006/relationships/image" Target="../media/image192.tmp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tmp"/><Relationship Id="rId2" Type="http://schemas.openxmlformats.org/officeDocument/2006/relationships/image" Target="../media/image194.tmp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tmp"/><Relationship Id="rId2" Type="http://schemas.openxmlformats.org/officeDocument/2006/relationships/image" Target="../media/image19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tmp"/><Relationship Id="rId5" Type="http://schemas.openxmlformats.org/officeDocument/2006/relationships/image" Target="../media/image199.tmp"/><Relationship Id="rId4" Type="http://schemas.openxmlformats.org/officeDocument/2006/relationships/image" Target="../media/image198.tm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tmp"/><Relationship Id="rId7" Type="http://schemas.openxmlformats.org/officeDocument/2006/relationships/image" Target="../media/image206.tmp"/><Relationship Id="rId2" Type="http://schemas.openxmlformats.org/officeDocument/2006/relationships/image" Target="../media/image20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tmp"/><Relationship Id="rId5" Type="http://schemas.openxmlformats.org/officeDocument/2006/relationships/image" Target="../media/image204.tmp"/><Relationship Id="rId4" Type="http://schemas.openxmlformats.org/officeDocument/2006/relationships/image" Target="../media/image203.tm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tmp"/><Relationship Id="rId2" Type="http://schemas.openxmlformats.org/officeDocument/2006/relationships/image" Target="../media/image20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4.tmp"/><Relationship Id="rId5" Type="http://schemas.openxmlformats.org/officeDocument/2006/relationships/image" Target="../media/image210.tmp"/><Relationship Id="rId4" Type="http://schemas.openxmlformats.org/officeDocument/2006/relationships/image" Target="../media/image209.tm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3.tmp"/><Relationship Id="rId4" Type="http://schemas.openxmlformats.org/officeDocument/2006/relationships/image" Target="../media/image2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B5A6798-96DC-49BD-9665-45D87DAE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00392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nl-NL" sz="8000" dirty="0"/>
              <a:t>Examentraining </a:t>
            </a:r>
            <a:br>
              <a:rPr lang="nl-NL" sz="8000" dirty="0"/>
            </a:br>
            <a:r>
              <a:rPr lang="nl-NL" sz="8000" dirty="0" smtClean="0"/>
              <a:t>Spekkenrace</a:t>
            </a:r>
            <a:endParaRPr lang="nl-NL" sz="8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71D9484-17B5-4105-B23C-610E66BF9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4" y="3964335"/>
            <a:ext cx="2403023" cy="24801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3CCBBAA0-ECD0-40DE-8BFB-736378E28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0" y="3964335"/>
            <a:ext cx="2403023" cy="24801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09917113-C948-4936-B606-E830C3E42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10" y="3964335"/>
            <a:ext cx="2403023" cy="24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99392"/>
            <a:ext cx="9144000" cy="444892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6522178" cy="3978115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5148064" y="0"/>
            <a:ext cx="3744416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Evenwichts</a:t>
            </a:r>
            <a:r>
              <a:rPr lang="nl-NL" dirty="0" smtClean="0"/>
              <a:t> orgaan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84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3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7936" cy="129375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6661"/>
            <a:ext cx="3479750" cy="248861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9036934" cy="738868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4667374" y="1412776"/>
            <a:ext cx="3000970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Centrale zenuwstelsel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87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86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620688"/>
            <a:ext cx="10472025" cy="144016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5404529" cy="1523095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4644008" y="116632"/>
            <a:ext cx="3816424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Zenuwcel type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88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98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" y="692696"/>
            <a:ext cx="8720414" cy="86409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4415615" cy="2232248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4860032" y="141493"/>
            <a:ext cx="3865915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Hormonen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90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6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" y="404664"/>
            <a:ext cx="9144000" cy="185325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70027"/>
            <a:ext cx="7974107" cy="310702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41168"/>
            <a:ext cx="6773221" cy="160042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5580112" y="32926"/>
            <a:ext cx="3172821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Plantencellen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9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2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-58072"/>
            <a:ext cx="3515216" cy="57158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20663" y="384333"/>
            <a:ext cx="2808312" cy="481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Probleemstelling</a:t>
            </a:r>
            <a:endParaRPr lang="nl-NL" dirty="0"/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4086"/>
            <a:ext cx="2876952" cy="313416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59413"/>
            <a:ext cx="3038899" cy="325800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508104" y="411038"/>
            <a:ext cx="2808312" cy="481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Onderzoeksvraag</a:t>
            </a:r>
            <a:endParaRPr lang="nl-NL" dirty="0"/>
          </a:p>
        </p:txBody>
      </p:sp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63" y="4725144"/>
            <a:ext cx="3277201" cy="340359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2860348" y="3407093"/>
            <a:ext cx="2808312" cy="481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Verwachting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37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20663" y="384333"/>
            <a:ext cx="2808312" cy="481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Werkplan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20663" y="4725144"/>
            <a:ext cx="2808312" cy="481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642743" y="44624"/>
            <a:ext cx="2808312" cy="4811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Onderzoek uitvoeren</a:t>
            </a:r>
            <a:endParaRPr lang="nl-NL" dirty="0"/>
          </a:p>
        </p:txBody>
      </p:sp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3" y="938808"/>
            <a:ext cx="3210373" cy="302937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34" y="525780"/>
            <a:ext cx="3381847" cy="3305637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36" y="3821854"/>
            <a:ext cx="3024336" cy="30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1124744"/>
            <a:ext cx="9021435" cy="190526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" y="3140968"/>
            <a:ext cx="9011908" cy="1857634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804248" y="1886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Onderzoek</a:t>
            </a:r>
          </a:p>
          <a:p>
            <a:pPr algn="ctr"/>
            <a:r>
              <a:rPr lang="nl-NL" dirty="0" smtClean="0"/>
              <a:t>doen</a:t>
            </a:r>
          </a:p>
        </p:txBody>
      </p:sp>
    </p:spTree>
    <p:extLst>
      <p:ext uri="{BB962C8B-B14F-4D97-AF65-F5344CB8AC3E}">
        <p14:creationId xmlns:p14="http://schemas.microsoft.com/office/powerpoint/2010/main" val="197449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533"/>
            <a:ext cx="4349561" cy="64807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41" y="648072"/>
            <a:ext cx="8907119" cy="139084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" y="1871745"/>
            <a:ext cx="8845931" cy="3999385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6" y="5871130"/>
            <a:ext cx="8120513" cy="910325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5652119" y="45246"/>
            <a:ext cx="3066871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Voortplantingsorganen vrouw </a:t>
            </a:r>
            <a:r>
              <a:rPr lang="nl-NL" dirty="0" err="1" smtClean="0"/>
              <a:t>Blz</a:t>
            </a:r>
            <a:r>
              <a:rPr lang="nl-NL" dirty="0" smtClean="0"/>
              <a:t> 95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9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" y="1226372"/>
            <a:ext cx="8733543" cy="72008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" y="1988840"/>
            <a:ext cx="9072054" cy="160911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4788024" y="0"/>
            <a:ext cx="4032448" cy="980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Primaire </a:t>
            </a:r>
            <a:r>
              <a:rPr lang="nl-NL" dirty="0" err="1" smtClean="0"/>
              <a:t>geslachts</a:t>
            </a:r>
            <a:r>
              <a:rPr lang="nl-NL" dirty="0" smtClean="0"/>
              <a:t> kenmerken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93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00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Spekken race</a:t>
            </a:r>
            <a:br>
              <a:rPr lang="nl-NL" dirty="0" smtClean="0"/>
            </a:br>
            <a:r>
              <a:rPr lang="nl-NL" dirty="0" smtClean="0"/>
              <a:t>Examen VMBO Kader 2019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smtClean="0"/>
              <a:t>Lln in groepjes plaatsen</a:t>
            </a:r>
          </a:p>
          <a:p>
            <a:r>
              <a:rPr lang="nl-NL" smtClean="0"/>
              <a:t>Met samengevat erbij vragen beantwoorden</a:t>
            </a:r>
          </a:p>
          <a:p>
            <a:r>
              <a:rPr lang="nl-NL" smtClean="0"/>
              <a:t>Geef ook antwoordblad/bijlage (ivm tekeningen).</a:t>
            </a:r>
          </a:p>
          <a:p>
            <a:r>
              <a:rPr lang="nl-NL" smtClean="0"/>
              <a:t>Welke groep heeft de meeste goede antwoorden.</a:t>
            </a:r>
          </a:p>
          <a:p>
            <a:endParaRPr lang="nl-NL" smtClean="0"/>
          </a:p>
          <a:p>
            <a:r>
              <a:rPr lang="nl-NL" smtClean="0"/>
              <a:t>Per set van  10 antwoorden en nakijken met ptt antwoordblad: </a:t>
            </a:r>
          </a:p>
          <a:p>
            <a:r>
              <a:rPr lang="nl-NL" smtClean="0"/>
              <a:t>meeste goede antwoorden krijgen spekje!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80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102" y="980728"/>
            <a:ext cx="9544977" cy="108012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99" y="2542068"/>
            <a:ext cx="9331587" cy="386377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8" y="116632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Afweer</a:t>
            </a:r>
          </a:p>
          <a:p>
            <a:pPr algn="ctr"/>
            <a:r>
              <a:rPr lang="nl-NL" dirty="0" smtClean="0"/>
              <a:t>reactie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5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84022"/>
            <a:ext cx="2766233" cy="82769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6" y="-1323528"/>
            <a:ext cx="3751598" cy="345861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8338122" cy="216024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" y="5805264"/>
            <a:ext cx="8383171" cy="352474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444208" y="116632"/>
            <a:ext cx="2274783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Voortplanting planten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104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82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0" y="1052736"/>
            <a:ext cx="8487960" cy="116221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1" y="2873564"/>
            <a:ext cx="7998899" cy="66544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084168" y="188640"/>
            <a:ext cx="2274783" cy="864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Voortplanting planten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104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16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0688"/>
            <a:ext cx="2772162" cy="36200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5" y="982689"/>
            <a:ext cx="6241875" cy="505503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82689"/>
            <a:ext cx="2263670" cy="1368152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444208" y="116632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Grafiek lezen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0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0" y="908720"/>
            <a:ext cx="9089764" cy="119107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3723706" cy="2351046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8" y="116632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Afweer</a:t>
            </a:r>
          </a:p>
          <a:p>
            <a:pPr algn="ctr"/>
            <a:r>
              <a:rPr lang="nl-NL" dirty="0" smtClean="0"/>
              <a:t>reactie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8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807467" cy="46791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6" y="1240938"/>
            <a:ext cx="8532577" cy="100811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8" y="3119394"/>
            <a:ext cx="8278381" cy="61921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3" y="2564904"/>
            <a:ext cx="7240011" cy="828791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9" y="4221088"/>
            <a:ext cx="8002117" cy="1952898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444208" y="116632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Kruizingen</a:t>
            </a:r>
            <a:endParaRPr lang="nl-NL" dirty="0" smtClean="0"/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110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02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" y="1039567"/>
            <a:ext cx="8373644" cy="31436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1" y="2564904"/>
            <a:ext cx="7968343" cy="1226936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DNA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108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39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96752"/>
            <a:ext cx="9414445" cy="63918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8240915" cy="684775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84925"/>
            <a:ext cx="7304457" cy="1704374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228184" y="147660"/>
            <a:ext cx="25522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Buikademhaling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6213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2" y="332656"/>
            <a:ext cx="4652638" cy="67290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3" y="1268760"/>
            <a:ext cx="7011379" cy="40010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60" y="1626715"/>
            <a:ext cx="5472608" cy="4632626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93296"/>
            <a:ext cx="5101524" cy="643577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948264" y="147659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Voortplanting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104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14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731"/>
            <a:ext cx="8516539" cy="56205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323822" cy="2731260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Meiose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107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96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D00F45A9-96B5-44D8-B184-91EA681B435C}"/>
              </a:ext>
            </a:extLst>
          </p:cNvPr>
          <p:cNvSpPr txBox="1"/>
          <p:nvPr/>
        </p:nvSpPr>
        <p:spPr>
          <a:xfrm>
            <a:off x="251521" y="675862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Verdeel de klas in groepen.</a:t>
            </a:r>
          </a:p>
          <a:p>
            <a:r>
              <a:rPr lang="nl-NL" sz="2800" dirty="0" smtClean="0"/>
              <a:t> Iedere </a:t>
            </a:r>
            <a:r>
              <a:rPr lang="nl-NL" sz="2800" dirty="0"/>
              <a:t>groep </a:t>
            </a:r>
            <a:r>
              <a:rPr lang="nl-NL" sz="2800" dirty="0" smtClean="0"/>
              <a:t>krijgt:</a:t>
            </a:r>
          </a:p>
          <a:p>
            <a:r>
              <a:rPr lang="nl-NL" sz="2800" dirty="0" smtClean="0"/>
              <a:t>	een kopie Samengevat</a:t>
            </a:r>
          </a:p>
          <a:p>
            <a:r>
              <a:rPr lang="nl-NL" sz="2800" dirty="0" smtClean="0"/>
              <a:t>	examen/bijlage/uitwerkbijlage/antwoordblad</a:t>
            </a:r>
          </a:p>
          <a:p>
            <a:endParaRPr lang="nl-NL" sz="2800" dirty="0" smtClean="0"/>
          </a:p>
          <a:p>
            <a:r>
              <a:rPr lang="nl-NL" sz="2800" dirty="0" smtClean="0"/>
              <a:t>-Docent zit voor in de klas met </a:t>
            </a:r>
            <a:r>
              <a:rPr lang="nl-NL" sz="2800" dirty="0" err="1" smtClean="0"/>
              <a:t>ppt</a:t>
            </a:r>
            <a:r>
              <a:rPr lang="nl-NL" sz="2800" dirty="0" smtClean="0"/>
              <a:t> examen biologie 2017</a:t>
            </a:r>
          </a:p>
          <a:p>
            <a:r>
              <a:rPr lang="nl-NL" sz="2800" dirty="0" smtClean="0"/>
              <a:t>-Er wordt een tijd aangezet van 3 min voor beantwoorden</a:t>
            </a:r>
            <a:endParaRPr lang="nl-NL" sz="2800" dirty="0"/>
          </a:p>
          <a:p>
            <a:r>
              <a:rPr lang="nl-NL" sz="2800" dirty="0" smtClean="0"/>
              <a:t>-Docent laat de vragen zien via de </a:t>
            </a:r>
            <a:r>
              <a:rPr lang="nl-NL" sz="2800" dirty="0" err="1" smtClean="0"/>
              <a:t>ptt</a:t>
            </a:r>
            <a:r>
              <a:rPr lang="nl-NL" sz="2800" dirty="0" smtClean="0"/>
              <a:t>.</a:t>
            </a:r>
          </a:p>
          <a:p>
            <a:r>
              <a:rPr lang="nl-NL" sz="2800" dirty="0"/>
              <a:t>-</a:t>
            </a:r>
            <a:r>
              <a:rPr lang="nl-NL" sz="2800" dirty="0" smtClean="0"/>
              <a:t>De groep overlegt en gebruikt Samengevat.</a:t>
            </a:r>
          </a:p>
          <a:p>
            <a:r>
              <a:rPr lang="nl-NL" sz="2800" dirty="0" smtClean="0"/>
              <a:t>-Na overleg schrijft de groep het antwoord op.</a:t>
            </a:r>
          </a:p>
          <a:p>
            <a:r>
              <a:rPr lang="nl-NL" sz="2800" dirty="0" smtClean="0"/>
              <a:t>-Na 10 vragen: stopt de </a:t>
            </a:r>
            <a:r>
              <a:rPr lang="nl-NL" sz="2800" dirty="0" err="1" smtClean="0"/>
              <a:t>ppt</a:t>
            </a:r>
            <a:r>
              <a:rPr lang="nl-NL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8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3467287" cy="44521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15497"/>
            <a:ext cx="4822702" cy="379400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535592" cy="153373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2" y="5733256"/>
            <a:ext cx="7487696" cy="81926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Oog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84</a:t>
            </a:r>
          </a:p>
        </p:txBody>
      </p:sp>
    </p:spTree>
    <p:extLst>
      <p:ext uri="{BB962C8B-B14F-4D97-AF65-F5344CB8AC3E}">
        <p14:creationId xmlns:p14="http://schemas.microsoft.com/office/powerpoint/2010/main" val="36894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3" y="3541085"/>
            <a:ext cx="7783012" cy="85737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68" y="4581128"/>
            <a:ext cx="5760640" cy="202359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424501" cy="3480742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Oog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84</a:t>
            </a:r>
          </a:p>
        </p:txBody>
      </p:sp>
    </p:spTree>
    <p:extLst>
      <p:ext uri="{BB962C8B-B14F-4D97-AF65-F5344CB8AC3E}">
        <p14:creationId xmlns:p14="http://schemas.microsoft.com/office/powerpoint/2010/main" val="12984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43" y="1484784"/>
            <a:ext cx="9604161" cy="100811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8512868" cy="610398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Oog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84</a:t>
            </a:r>
          </a:p>
        </p:txBody>
      </p:sp>
    </p:spTree>
    <p:extLst>
      <p:ext uri="{BB962C8B-B14F-4D97-AF65-F5344CB8AC3E}">
        <p14:creationId xmlns:p14="http://schemas.microsoft.com/office/powerpoint/2010/main" val="1713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3" y="116632"/>
            <a:ext cx="7370976" cy="462560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8466746" cy="1296144"/>
          </a:xfrm>
          <a:prstGeom prst="rect">
            <a:avLst/>
          </a:prstGeom>
        </p:spPr>
      </p:pic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1584175" cy="648072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576407" y="1031668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Tip: goed lezen!</a:t>
            </a:r>
          </a:p>
        </p:txBody>
      </p:sp>
    </p:spTree>
    <p:extLst>
      <p:ext uri="{BB962C8B-B14F-4D97-AF65-F5344CB8AC3E}">
        <p14:creationId xmlns:p14="http://schemas.microsoft.com/office/powerpoint/2010/main" val="35797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640957" cy="165618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62503"/>
            <a:ext cx="7989588" cy="1769123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Nieren </a:t>
            </a:r>
            <a:r>
              <a:rPr lang="nl-NL" dirty="0" err="1" smtClean="0"/>
              <a:t>blz</a:t>
            </a:r>
            <a:r>
              <a:rPr lang="nl-NL" dirty="0" smtClean="0"/>
              <a:t> 74</a:t>
            </a:r>
          </a:p>
        </p:txBody>
      </p:sp>
    </p:spTree>
    <p:extLst>
      <p:ext uri="{BB962C8B-B14F-4D97-AF65-F5344CB8AC3E}">
        <p14:creationId xmlns:p14="http://schemas.microsoft.com/office/powerpoint/2010/main" val="25149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70" y="1340768"/>
            <a:ext cx="9883904" cy="114881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29000"/>
            <a:ext cx="7097116" cy="2276793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Nieren </a:t>
            </a:r>
            <a:r>
              <a:rPr lang="nl-NL" dirty="0" err="1" smtClean="0"/>
              <a:t>blz</a:t>
            </a:r>
            <a:r>
              <a:rPr lang="nl-NL" dirty="0" smtClean="0"/>
              <a:t> 73</a:t>
            </a:r>
          </a:p>
        </p:txBody>
      </p:sp>
    </p:spTree>
    <p:extLst>
      <p:ext uri="{BB962C8B-B14F-4D97-AF65-F5344CB8AC3E}">
        <p14:creationId xmlns:p14="http://schemas.microsoft.com/office/powerpoint/2010/main" val="15894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99"/>
            <a:ext cx="2835514" cy="68929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2" y="1052736"/>
            <a:ext cx="8665471" cy="151216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1" y="2924944"/>
            <a:ext cx="8354592" cy="113363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221088"/>
            <a:ext cx="9144000" cy="2105696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Immuniteit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120</a:t>
            </a:r>
          </a:p>
        </p:txBody>
      </p:sp>
    </p:spTree>
    <p:extLst>
      <p:ext uri="{BB962C8B-B14F-4D97-AF65-F5344CB8AC3E}">
        <p14:creationId xmlns:p14="http://schemas.microsoft.com/office/powerpoint/2010/main" val="33293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79" y="2204864"/>
            <a:ext cx="5792009" cy="324847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9027528" cy="151216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9909"/>
            <a:ext cx="7725854" cy="657317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13098"/>
            <a:ext cx="7496342" cy="466094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7004265" y="2564904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Nieren </a:t>
            </a:r>
            <a:r>
              <a:rPr lang="nl-NL" dirty="0" err="1" smtClean="0"/>
              <a:t>blz</a:t>
            </a:r>
            <a:r>
              <a:rPr lang="nl-NL" dirty="0" smtClean="0"/>
              <a:t> 73</a:t>
            </a:r>
          </a:p>
        </p:txBody>
      </p:sp>
    </p:spTree>
    <p:extLst>
      <p:ext uri="{BB962C8B-B14F-4D97-AF65-F5344CB8AC3E}">
        <p14:creationId xmlns:p14="http://schemas.microsoft.com/office/powerpoint/2010/main" val="23627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8760667" cy="93523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0624"/>
            <a:ext cx="5792009" cy="3248479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7" y="147660"/>
            <a:ext cx="2274783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Nieren </a:t>
            </a:r>
            <a:r>
              <a:rPr lang="nl-NL" dirty="0" err="1" smtClean="0"/>
              <a:t>blz</a:t>
            </a:r>
            <a:r>
              <a:rPr lang="nl-NL" dirty="0" smtClean="0"/>
              <a:t> 73</a:t>
            </a:r>
          </a:p>
        </p:txBody>
      </p:sp>
    </p:spTree>
    <p:extLst>
      <p:ext uri="{BB962C8B-B14F-4D97-AF65-F5344CB8AC3E}">
        <p14:creationId xmlns:p14="http://schemas.microsoft.com/office/powerpoint/2010/main" val="16316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4" y="1083770"/>
            <a:ext cx="6051092" cy="3600400"/>
          </a:xfrm>
          <a:prstGeom prst="rect">
            <a:avLst/>
          </a:prstGeom>
        </p:spPr>
      </p:pic>
      <p:sp>
        <p:nvSpPr>
          <p:cNvPr id="3" name="Ovale toelichting 2"/>
          <p:cNvSpPr/>
          <p:nvPr/>
        </p:nvSpPr>
        <p:spPr>
          <a:xfrm>
            <a:off x="212483" y="116632"/>
            <a:ext cx="2016224" cy="1224136"/>
          </a:xfrm>
          <a:prstGeom prst="wedgeEllipseCallout">
            <a:avLst>
              <a:gd name="adj1" fmla="val 1207"/>
              <a:gd name="adj2" fmla="val 883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Y-as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6516216" y="3717032"/>
            <a:ext cx="2016224" cy="1224136"/>
          </a:xfrm>
          <a:prstGeom prst="wedgeEllipseCallout">
            <a:avLst>
              <a:gd name="adj1" fmla="val -147565"/>
              <a:gd name="adj2" fmla="val 241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X-as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972338" y="435041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Tijd</a:t>
            </a:r>
            <a:endParaRPr lang="nl-NL" sz="1400" b="1" dirty="0"/>
          </a:p>
        </p:txBody>
      </p:sp>
      <p:sp>
        <p:nvSpPr>
          <p:cNvPr id="7" name="Rechthoek 6"/>
          <p:cNvSpPr/>
          <p:nvPr/>
        </p:nvSpPr>
        <p:spPr>
          <a:xfrm>
            <a:off x="2771800" y="332656"/>
            <a:ext cx="33123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Staafdiagram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49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03656" y="98603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-</a:t>
            </a:r>
            <a:r>
              <a:rPr lang="nl-NL" sz="3200" dirty="0"/>
              <a:t>De docent laat met </a:t>
            </a:r>
            <a:r>
              <a:rPr lang="nl-NL" sz="3200" dirty="0" err="1"/>
              <a:t>ppt</a:t>
            </a:r>
            <a:r>
              <a:rPr lang="nl-NL" sz="3200" dirty="0"/>
              <a:t> antwoorden examen biologie 2017.</a:t>
            </a:r>
          </a:p>
          <a:p>
            <a:r>
              <a:rPr lang="nl-NL" sz="3200" dirty="0"/>
              <a:t>-De groep kijkt de antwoorden na.</a:t>
            </a:r>
          </a:p>
          <a:p>
            <a:r>
              <a:rPr lang="nl-NL" sz="3200" dirty="0"/>
              <a:t> Indien er een vraag is loopt de docent rond om te helpen. </a:t>
            </a:r>
          </a:p>
        </p:txBody>
      </p:sp>
    </p:spTree>
    <p:extLst>
      <p:ext uri="{BB962C8B-B14F-4D97-AF65-F5344CB8AC3E}">
        <p14:creationId xmlns:p14="http://schemas.microsoft.com/office/powerpoint/2010/main" val="28372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71800" y="332656"/>
            <a:ext cx="331236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Lijngram</a:t>
            </a:r>
            <a:endParaRPr lang="nl-NL" dirty="0"/>
          </a:p>
        </p:txBody>
      </p:sp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099738" cy="3181518"/>
          </a:xfrm>
          <a:prstGeom prst="rect">
            <a:avLst/>
          </a:prstGeom>
        </p:spPr>
      </p:pic>
      <p:sp>
        <p:nvSpPr>
          <p:cNvPr id="4" name="Ovale toelichting 3"/>
          <p:cNvSpPr/>
          <p:nvPr/>
        </p:nvSpPr>
        <p:spPr>
          <a:xfrm>
            <a:off x="179512" y="116632"/>
            <a:ext cx="2016224" cy="1224136"/>
          </a:xfrm>
          <a:prstGeom prst="wedgeEllipseCallout">
            <a:avLst>
              <a:gd name="adj1" fmla="val 1207"/>
              <a:gd name="adj2" fmla="val 8833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Y-as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5" name="Ovale toelichting 4"/>
          <p:cNvSpPr/>
          <p:nvPr/>
        </p:nvSpPr>
        <p:spPr>
          <a:xfrm>
            <a:off x="7127776" y="3982226"/>
            <a:ext cx="2016224" cy="1224136"/>
          </a:xfrm>
          <a:prstGeom prst="wedgeEllipseCallout">
            <a:avLst>
              <a:gd name="adj1" fmla="val -128068"/>
              <a:gd name="adj2" fmla="val -694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X-as</a:t>
            </a:r>
          </a:p>
          <a:p>
            <a:pPr algn="ctr"/>
            <a:r>
              <a:rPr lang="nl-NL" dirty="0" smtClean="0"/>
              <a:t>Grootheid</a:t>
            </a:r>
          </a:p>
          <a:p>
            <a:pPr algn="ctr"/>
            <a:r>
              <a:rPr lang="nl-NL" dirty="0" smtClean="0"/>
              <a:t>Eenheid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49461" y="367629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Tijd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37376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3839111" cy="333422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351"/>
            <a:ext cx="8856984" cy="148157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7544854" cy="283884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4" y="5314750"/>
            <a:ext cx="8230749" cy="1057423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444206" y="199637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Grafiek tekenen</a:t>
            </a:r>
          </a:p>
        </p:txBody>
      </p:sp>
    </p:spTree>
    <p:extLst>
      <p:ext uri="{BB962C8B-B14F-4D97-AF65-F5344CB8AC3E}">
        <p14:creationId xmlns:p14="http://schemas.microsoft.com/office/powerpoint/2010/main" val="15460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5"/>
            <a:ext cx="6480720" cy="458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312368" cy="483726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21064" cy="117173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658375" cy="1200318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4932040" y="1545916"/>
            <a:ext cx="3960440" cy="12241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Voortplantingsorganen man </a:t>
            </a:r>
            <a:r>
              <a:rPr lang="nl-NL" dirty="0" err="1" smtClean="0"/>
              <a:t>blz</a:t>
            </a:r>
            <a:r>
              <a:rPr lang="nl-NL" dirty="0" smtClean="0"/>
              <a:t> 94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7504" y="660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Vraag 30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0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4" y="188640"/>
            <a:ext cx="5725324" cy="643027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92" y="5648523"/>
            <a:ext cx="9144000" cy="69202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372200" y="2276872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Verbranding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16</a:t>
            </a:r>
          </a:p>
        </p:txBody>
      </p:sp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8140"/>
            <a:ext cx="255305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9144000" cy="184040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0225"/>
            <a:ext cx="4534533" cy="404869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38029"/>
            <a:ext cx="4608512" cy="97308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61248"/>
            <a:ext cx="5258534" cy="952633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446838" y="5234698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Verbranding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7264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351912" cy="65236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7510010" cy="1728192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44208" y="126876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Celbouw</a:t>
            </a:r>
            <a:r>
              <a:rPr lang="nl-NL" dirty="0" smtClean="0"/>
              <a:t>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8518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100"/>
            <a:ext cx="2572109" cy="41915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907"/>
            <a:ext cx="3454567" cy="260264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8716253" cy="187220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365104"/>
            <a:ext cx="8928992" cy="18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" y="1124744"/>
            <a:ext cx="8280920" cy="749335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469262" y="19888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Abiotische factor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36</a:t>
            </a:r>
          </a:p>
        </p:txBody>
      </p:sp>
    </p:spTree>
    <p:extLst>
      <p:ext uri="{BB962C8B-B14F-4D97-AF65-F5344CB8AC3E}">
        <p14:creationId xmlns:p14="http://schemas.microsoft.com/office/powerpoint/2010/main" val="12041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" y="4441316"/>
            <a:ext cx="9144000" cy="93864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9" y="5877272"/>
            <a:ext cx="9144000" cy="66639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3" y="116632"/>
            <a:ext cx="8716253" cy="187220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928992" cy="1898079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859555" y="4953415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Voedselketen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38</a:t>
            </a:r>
          </a:p>
        </p:txBody>
      </p:sp>
    </p:spTree>
    <p:extLst>
      <p:ext uri="{BB962C8B-B14F-4D97-AF65-F5344CB8AC3E}">
        <p14:creationId xmlns:p14="http://schemas.microsoft.com/office/powerpoint/2010/main" val="3949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xmlns="" id="{527BF469-6E31-4CC7-AD25-C4D866D25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7171"/>
              </p:ext>
            </p:extLst>
          </p:nvPr>
        </p:nvGraphicFramePr>
        <p:xfrm>
          <a:off x="1187624" y="1052736"/>
          <a:ext cx="6606045" cy="499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289">
                  <a:extLst>
                    <a:ext uri="{9D8B030D-6E8A-4147-A177-3AD203B41FA5}">
                      <a16:colId xmlns:a16="http://schemas.microsoft.com/office/drawing/2014/main" xmlns="" val="1215091073"/>
                    </a:ext>
                  </a:extLst>
                </a:gridCol>
                <a:gridCol w="830126">
                  <a:extLst>
                    <a:ext uri="{9D8B030D-6E8A-4147-A177-3AD203B41FA5}">
                      <a16:colId xmlns:a16="http://schemas.microsoft.com/office/drawing/2014/main" xmlns="" val="1982226124"/>
                    </a:ext>
                  </a:extLst>
                </a:gridCol>
                <a:gridCol w="830126"/>
                <a:gridCol w="830126"/>
                <a:gridCol w="830126"/>
                <a:gridCol w="830126"/>
                <a:gridCol w="830126"/>
              </a:tblGrid>
              <a:tr h="588726">
                <a:tc>
                  <a:txBody>
                    <a:bodyPr/>
                    <a:lstStyle/>
                    <a:p>
                      <a:r>
                        <a:rPr lang="nl-NL" dirty="0"/>
                        <a:t>Vraag:</a:t>
                      </a:r>
                    </a:p>
                  </a:txBody>
                  <a:tcPr marL="68580" marR="68580"/>
                </a:tc>
                <a:tc gridSpan="6">
                  <a:txBody>
                    <a:bodyPr/>
                    <a:lstStyle/>
                    <a:p>
                      <a:r>
                        <a:rPr lang="nl-NL" dirty="0"/>
                        <a:t>Aantal te behalen punten: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598151"/>
                  </a:ext>
                </a:extLst>
              </a:tr>
              <a:tr h="1471814">
                <a:tc>
                  <a:txBody>
                    <a:bodyPr/>
                    <a:lstStyle/>
                    <a:p>
                      <a:r>
                        <a:rPr lang="nl-NL" dirty="0" smtClean="0"/>
                        <a:t>Set van 10 vragen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 marL="68580" marR="68580"/>
                </a:tc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097524645"/>
                  </a:ext>
                </a:extLst>
              </a:tr>
              <a:tr h="576905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4272036749"/>
                  </a:ext>
                </a:extLst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589060123"/>
                  </a:ext>
                </a:extLst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227188429"/>
                  </a:ext>
                </a:extLst>
              </a:tr>
              <a:tr h="588726"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98985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" y="260648"/>
            <a:ext cx="9144000" cy="74354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372"/>
            <a:ext cx="9144000" cy="118503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110021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" y="4681528"/>
            <a:ext cx="9144000" cy="10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1954573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084168" y="3573016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Sociaal gedrag dier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124</a:t>
            </a:r>
          </a:p>
        </p:txBody>
      </p:sp>
    </p:spTree>
    <p:extLst>
      <p:ext uri="{BB962C8B-B14F-4D97-AF65-F5344CB8AC3E}">
        <p14:creationId xmlns:p14="http://schemas.microsoft.com/office/powerpoint/2010/main" val="34905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764704"/>
            <a:ext cx="2448267" cy="49536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12" y="1700808"/>
            <a:ext cx="9144000" cy="1269785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86804"/>
            <a:ext cx="2376264" cy="3032288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850279" y="338154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Recessief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110</a:t>
            </a:r>
          </a:p>
        </p:txBody>
      </p:sp>
    </p:spTree>
    <p:extLst>
      <p:ext uri="{BB962C8B-B14F-4D97-AF65-F5344CB8AC3E}">
        <p14:creationId xmlns:p14="http://schemas.microsoft.com/office/powerpoint/2010/main" val="38867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" y="1196752"/>
            <a:ext cx="9144000" cy="129465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2600688" cy="192431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64904"/>
            <a:ext cx="4153480" cy="3000794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2" y="5648518"/>
            <a:ext cx="8440378" cy="703996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804248" y="1886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Homozygoot/</a:t>
            </a:r>
          </a:p>
          <a:p>
            <a:pPr algn="ctr"/>
            <a:r>
              <a:rPr lang="nl-NL" dirty="0" smtClean="0"/>
              <a:t>heterozygoot</a:t>
            </a:r>
          </a:p>
          <a:p>
            <a:pPr algn="ctr"/>
            <a:r>
              <a:rPr lang="nl-NL" dirty="0" smtClean="0"/>
              <a:t> </a:t>
            </a:r>
            <a:r>
              <a:rPr lang="nl-NL" dirty="0" err="1" smtClean="0"/>
              <a:t>blz</a:t>
            </a:r>
            <a:r>
              <a:rPr lang="nl-NL" dirty="0" smtClean="0"/>
              <a:t> 110</a:t>
            </a:r>
          </a:p>
        </p:txBody>
      </p:sp>
    </p:spTree>
    <p:extLst>
      <p:ext uri="{BB962C8B-B14F-4D97-AF65-F5344CB8AC3E}">
        <p14:creationId xmlns:p14="http://schemas.microsoft.com/office/powerpoint/2010/main" val="36304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6944695" cy="315321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80"/>
            <a:ext cx="6201641" cy="1781424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804248" y="1886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Homozygoot/</a:t>
            </a:r>
          </a:p>
          <a:p>
            <a:pPr algn="ctr"/>
            <a:r>
              <a:rPr lang="nl-NL" dirty="0" smtClean="0"/>
              <a:t>heterozygoot</a:t>
            </a:r>
          </a:p>
          <a:p>
            <a:pPr algn="ctr"/>
            <a:r>
              <a:rPr lang="nl-NL" dirty="0" smtClean="0"/>
              <a:t> </a:t>
            </a:r>
            <a:r>
              <a:rPr lang="nl-NL" dirty="0" err="1" smtClean="0"/>
              <a:t>blz</a:t>
            </a:r>
            <a:r>
              <a:rPr lang="nl-NL" dirty="0" smtClean="0"/>
              <a:t> 110</a:t>
            </a:r>
          </a:p>
        </p:txBody>
      </p:sp>
    </p:spTree>
    <p:extLst>
      <p:ext uri="{BB962C8B-B14F-4D97-AF65-F5344CB8AC3E}">
        <p14:creationId xmlns:p14="http://schemas.microsoft.com/office/powerpoint/2010/main" val="16889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5582"/>
            <a:ext cx="1848108" cy="50489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0" y="908720"/>
            <a:ext cx="8711952" cy="312203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29" y="4149080"/>
            <a:ext cx="9144000" cy="138645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49280"/>
            <a:ext cx="1590897" cy="685896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949280"/>
            <a:ext cx="1581371" cy="752580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6804248" y="1886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Indicator practicum</a:t>
            </a:r>
          </a:p>
        </p:txBody>
      </p:sp>
    </p:spTree>
    <p:extLst>
      <p:ext uri="{BB962C8B-B14F-4D97-AF65-F5344CB8AC3E}">
        <p14:creationId xmlns:p14="http://schemas.microsoft.com/office/powerpoint/2010/main" val="26938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37" y="1832186"/>
            <a:ext cx="7059011" cy="468695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3285"/>
            <a:ext cx="9144000" cy="1558901"/>
          </a:xfrm>
          <a:prstGeom prst="rect">
            <a:avLst/>
          </a:prstGeom>
        </p:spPr>
      </p:pic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5144"/>
            <a:ext cx="2054304" cy="15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8640381" cy="83831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373216"/>
            <a:ext cx="3867690" cy="115268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04" y="311001"/>
            <a:ext cx="5474835" cy="363511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054304" cy="1549147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804248" y="188640"/>
            <a:ext cx="2274783" cy="16561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Mondholte maag </a:t>
            </a:r>
          </a:p>
          <a:p>
            <a:pPr algn="ctr"/>
            <a:r>
              <a:rPr lang="nl-NL" dirty="0" smtClean="0"/>
              <a:t>12 </a:t>
            </a:r>
            <a:r>
              <a:rPr lang="nl-NL" dirty="0" err="1" smtClean="0"/>
              <a:t>vingerige</a:t>
            </a:r>
            <a:r>
              <a:rPr lang="nl-NL" dirty="0" smtClean="0"/>
              <a:t> darm</a:t>
            </a:r>
          </a:p>
          <a:p>
            <a:pPr algn="ctr"/>
            <a:r>
              <a:rPr lang="nl-NL" dirty="0" smtClean="0"/>
              <a:t>Dunne darm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54,55</a:t>
            </a:r>
          </a:p>
        </p:txBody>
      </p:sp>
    </p:spTree>
    <p:extLst>
      <p:ext uri="{BB962C8B-B14F-4D97-AF65-F5344CB8AC3E}">
        <p14:creationId xmlns:p14="http://schemas.microsoft.com/office/powerpoint/2010/main" val="25662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3029373" cy="56205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1049445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8169"/>
            <a:ext cx="9144000" cy="16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0" cy="78532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2635529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804248" y="1886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Bloedgroep bepaling blz119</a:t>
            </a:r>
          </a:p>
        </p:txBody>
      </p:sp>
    </p:spTree>
    <p:extLst>
      <p:ext uri="{BB962C8B-B14F-4D97-AF65-F5344CB8AC3E}">
        <p14:creationId xmlns:p14="http://schemas.microsoft.com/office/powerpoint/2010/main" val="5490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3307039" cy="2207031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" y="2276872"/>
            <a:ext cx="8888066" cy="1829055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8717406" cy="704765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6588224" y="429035"/>
            <a:ext cx="2160240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Planteneters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28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05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7" y="413557"/>
            <a:ext cx="2553056" cy="53347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59413"/>
            <a:ext cx="3962953" cy="229584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" y="3287791"/>
            <a:ext cx="9144000" cy="136393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1" y="489767"/>
            <a:ext cx="1019317" cy="45726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162821"/>
            <a:ext cx="5677693" cy="552527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804248" y="1886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sociaal gedrag dier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124</a:t>
            </a:r>
          </a:p>
        </p:txBody>
      </p:sp>
    </p:spTree>
    <p:extLst>
      <p:ext uri="{BB962C8B-B14F-4D97-AF65-F5344CB8AC3E}">
        <p14:creationId xmlns:p14="http://schemas.microsoft.com/office/powerpoint/2010/main" val="36270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9144000" cy="168165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1" y="2276872"/>
            <a:ext cx="9144000" cy="112143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21088"/>
            <a:ext cx="9144000" cy="611167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228184" y="522920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Prikkel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123</a:t>
            </a:r>
          </a:p>
        </p:txBody>
      </p:sp>
    </p:spTree>
    <p:extLst>
      <p:ext uri="{BB962C8B-B14F-4D97-AF65-F5344CB8AC3E}">
        <p14:creationId xmlns:p14="http://schemas.microsoft.com/office/powerpoint/2010/main" val="11549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8" y="28303"/>
            <a:ext cx="1038370" cy="50489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" y="385154"/>
            <a:ext cx="9144000" cy="81159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9144000" cy="115153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7" y="2204864"/>
            <a:ext cx="6839905" cy="3486637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49280"/>
            <a:ext cx="9144000" cy="837754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6879366" y="2187664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Onderzoek</a:t>
            </a:r>
          </a:p>
          <a:p>
            <a:pPr algn="ctr"/>
            <a:r>
              <a:rPr lang="nl-NL" dirty="0" smtClean="0"/>
              <a:t>doen</a:t>
            </a:r>
          </a:p>
        </p:txBody>
      </p:sp>
    </p:spTree>
    <p:extLst>
      <p:ext uri="{BB962C8B-B14F-4D97-AF65-F5344CB8AC3E}">
        <p14:creationId xmlns:p14="http://schemas.microsoft.com/office/powerpoint/2010/main" val="21686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924054" cy="447738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5956"/>
            <a:ext cx="9144000" cy="140867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1" y="2104626"/>
            <a:ext cx="7592485" cy="3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772816"/>
            <a:ext cx="8567936" cy="11912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5" y="3861048"/>
            <a:ext cx="9144000" cy="778565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581185" y="332656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Onderzoek</a:t>
            </a:r>
          </a:p>
          <a:p>
            <a:pPr algn="ctr"/>
            <a:r>
              <a:rPr lang="nl-NL" dirty="0" smtClean="0"/>
              <a:t>doen</a:t>
            </a:r>
          </a:p>
        </p:txBody>
      </p:sp>
    </p:spTree>
    <p:extLst>
      <p:ext uri="{BB962C8B-B14F-4D97-AF65-F5344CB8AC3E}">
        <p14:creationId xmlns:p14="http://schemas.microsoft.com/office/powerpoint/2010/main" val="40859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71600" y="155679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Vraag 45 en 54: leerlingen lezen de bijlage eerst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0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" y="1052736"/>
            <a:ext cx="9144000" cy="11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5683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39261"/>
            <a:ext cx="7010883" cy="1766855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5940152" y="5085184"/>
            <a:ext cx="2520280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Voedingsstoffen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59</a:t>
            </a:r>
          </a:p>
        </p:txBody>
      </p:sp>
    </p:spTree>
    <p:extLst>
      <p:ext uri="{BB962C8B-B14F-4D97-AF65-F5344CB8AC3E}">
        <p14:creationId xmlns:p14="http://schemas.microsoft.com/office/powerpoint/2010/main" val="27300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03" y="2672282"/>
            <a:ext cx="9144000" cy="66228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24" y="3861048"/>
            <a:ext cx="9144000" cy="115537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82" y="188640"/>
            <a:ext cx="9144000" cy="1958180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372200" y="5018176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rekenvraag</a:t>
            </a:r>
          </a:p>
        </p:txBody>
      </p:sp>
    </p:spTree>
    <p:extLst>
      <p:ext uri="{BB962C8B-B14F-4D97-AF65-F5344CB8AC3E}">
        <p14:creationId xmlns:p14="http://schemas.microsoft.com/office/powerpoint/2010/main" val="33809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6" y="236553"/>
            <a:ext cx="8907119" cy="60015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3696216" cy="454406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6" y="5380772"/>
            <a:ext cx="9144000" cy="1169773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804247" y="126876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Insecten bestuiving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35</a:t>
            </a:r>
          </a:p>
        </p:txBody>
      </p:sp>
    </p:spTree>
    <p:extLst>
      <p:ext uri="{BB962C8B-B14F-4D97-AF65-F5344CB8AC3E}">
        <p14:creationId xmlns:p14="http://schemas.microsoft.com/office/powerpoint/2010/main" val="27990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" y="4005064"/>
            <a:ext cx="9144000" cy="2569339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5" y="644083"/>
            <a:ext cx="8840434" cy="1171739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5" y="1916832"/>
            <a:ext cx="7554380" cy="571580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1" y="2887436"/>
            <a:ext cx="7725854" cy="857370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5721704" y="-99392"/>
            <a:ext cx="3268959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Producenten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37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6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04664"/>
            <a:ext cx="9144000" cy="75023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782747" cy="4286849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051881" y="4365104"/>
            <a:ext cx="2808312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Verteringsstelsel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54</a:t>
            </a:r>
          </a:p>
        </p:txBody>
      </p:sp>
    </p:spTree>
    <p:extLst>
      <p:ext uri="{BB962C8B-B14F-4D97-AF65-F5344CB8AC3E}">
        <p14:creationId xmlns:p14="http://schemas.microsoft.com/office/powerpoint/2010/main" val="8224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95" y="3429000"/>
            <a:ext cx="9144000" cy="103662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72733"/>
            <a:ext cx="4096322" cy="205768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040560" cy="3185747"/>
          </a:xfrm>
          <a:prstGeom prst="rect">
            <a:avLst/>
          </a:prstGeom>
        </p:spPr>
      </p:pic>
      <p:sp>
        <p:nvSpPr>
          <p:cNvPr id="5" name="Ovaal 4"/>
          <p:cNvSpPr/>
          <p:nvPr/>
        </p:nvSpPr>
        <p:spPr>
          <a:xfrm>
            <a:off x="6804248" y="188640"/>
            <a:ext cx="2274783" cy="8530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Orgaanstelsel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9876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12" y="116632"/>
            <a:ext cx="2943366" cy="4078219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775"/>
            <a:ext cx="6239746" cy="37152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876256" y="368660"/>
            <a:ext cx="172819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 dagen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257021" y="2635894"/>
            <a:ext cx="172819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 dagen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322771" y="2635894"/>
            <a:ext cx="172819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12 dagen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6610782" y="1613829"/>
            <a:ext cx="1728192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6 dagen</a:t>
            </a:r>
            <a:endParaRPr lang="nl-NL" dirty="0"/>
          </a:p>
        </p:txBody>
      </p:sp>
      <p:pic>
        <p:nvPicPr>
          <p:cNvPr id="11" name="Afbeelding 10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4" y="4491302"/>
            <a:ext cx="2724530" cy="428685"/>
          </a:xfrm>
          <a:prstGeom prst="rect">
            <a:avLst/>
          </a:prstGeom>
        </p:spPr>
      </p:pic>
      <p:pic>
        <p:nvPicPr>
          <p:cNvPr id="12" name="Afbeelding 11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65" y="4557986"/>
            <a:ext cx="2353004" cy="362001"/>
          </a:xfrm>
          <a:prstGeom prst="rect">
            <a:avLst/>
          </a:prstGeom>
        </p:spPr>
      </p:pic>
      <p:pic>
        <p:nvPicPr>
          <p:cNvPr id="15" name="Afbeelding 14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9" y="5023274"/>
            <a:ext cx="6954221" cy="371527"/>
          </a:xfrm>
          <a:prstGeom prst="rect">
            <a:avLst/>
          </a:prstGeom>
        </p:spPr>
      </p:pic>
      <p:pic>
        <p:nvPicPr>
          <p:cNvPr id="16" name="Afbeelding 15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2" y="5445224"/>
            <a:ext cx="4858428" cy="314369"/>
          </a:xfrm>
          <a:prstGeom prst="rect">
            <a:avLst/>
          </a:prstGeom>
        </p:spPr>
      </p:pic>
      <p:pic>
        <p:nvPicPr>
          <p:cNvPr id="17" name="Afbeelding 16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3" y="5805264"/>
            <a:ext cx="6716063" cy="314369"/>
          </a:xfrm>
          <a:prstGeom prst="rect">
            <a:avLst/>
          </a:prstGeom>
        </p:spPr>
      </p:pic>
      <p:pic>
        <p:nvPicPr>
          <p:cNvPr id="18" name="Afbeelding 17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1" y="6119633"/>
            <a:ext cx="2829320" cy="438211"/>
          </a:xfrm>
          <a:prstGeom prst="rect">
            <a:avLst/>
          </a:prstGeom>
        </p:spPr>
      </p:pic>
      <p:pic>
        <p:nvPicPr>
          <p:cNvPr id="19" name="Afbeelding 18" descr="Schermopnam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119633"/>
            <a:ext cx="1876687" cy="409632"/>
          </a:xfrm>
          <a:prstGeom prst="rect">
            <a:avLst/>
          </a:prstGeom>
        </p:spPr>
      </p:pic>
      <p:pic>
        <p:nvPicPr>
          <p:cNvPr id="20" name="Afbeelding 19" descr="Schermopnam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1" y="548680"/>
            <a:ext cx="3921191" cy="236425"/>
          </a:xfrm>
          <a:prstGeom prst="rect">
            <a:avLst/>
          </a:prstGeom>
        </p:spPr>
      </p:pic>
      <p:pic>
        <p:nvPicPr>
          <p:cNvPr id="21" name="Afbeelding 20" descr="Schermopnam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4" y="1070545"/>
            <a:ext cx="2419688" cy="381053"/>
          </a:xfrm>
          <a:prstGeom prst="rect">
            <a:avLst/>
          </a:prstGeom>
        </p:spPr>
      </p:pic>
      <p:pic>
        <p:nvPicPr>
          <p:cNvPr id="22" name="Afbeelding 21" descr="Schermopnam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1" y="1546656"/>
            <a:ext cx="3553321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40768"/>
            <a:ext cx="9144000" cy="68295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852936"/>
            <a:ext cx="9144000" cy="7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61" y="1052736"/>
            <a:ext cx="9144000" cy="65261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261" y="2754399"/>
            <a:ext cx="9144000" cy="70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8" y="3736935"/>
            <a:ext cx="9144000" cy="119238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4591691" cy="54300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78" y="548680"/>
            <a:ext cx="9144000" cy="194533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78" y="2494012"/>
            <a:ext cx="9144000" cy="106070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66997"/>
            <a:ext cx="1733792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0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115001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0" y="1590864"/>
            <a:ext cx="9144000" cy="147809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1733792" cy="310558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00" y="3356992"/>
            <a:ext cx="1733792" cy="3029373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83205"/>
            <a:ext cx="2057687" cy="3124636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323384"/>
            <a:ext cx="1810003" cy="32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31906"/>
            <a:ext cx="4372586" cy="42201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9144000" cy="76200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7" y="-6410"/>
            <a:ext cx="914528" cy="36200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" y="5085184"/>
            <a:ext cx="9144000" cy="1434517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40768"/>
            <a:ext cx="1733792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24744"/>
            <a:ext cx="9144000" cy="67309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85465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65" y="4077072"/>
            <a:ext cx="5696745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80" y="188640"/>
            <a:ext cx="2047724" cy="36004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820472" cy="101846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068960"/>
            <a:ext cx="4279831" cy="1584176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084168" y="129100"/>
            <a:ext cx="2232248" cy="9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Bloed 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66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80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99" y="-18452"/>
            <a:ext cx="7888884" cy="6858000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2636912"/>
            <a:ext cx="6801493" cy="2341237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4927965" y="692696"/>
            <a:ext cx="2880320" cy="7434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Bloedsomloop</a:t>
            </a:r>
          </a:p>
          <a:p>
            <a:pPr algn="ctr"/>
            <a:r>
              <a:rPr lang="nl-NL" dirty="0" err="1" smtClean="0"/>
              <a:t>Blz</a:t>
            </a:r>
            <a:r>
              <a:rPr lang="nl-NL" dirty="0" smtClean="0"/>
              <a:t> 62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9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335</Words>
  <Application>Microsoft Office PowerPoint</Application>
  <PresentationFormat>Diavoorstelling (4:3)</PresentationFormat>
  <Paragraphs>167</Paragraphs>
  <Slides>78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78</vt:i4>
      </vt:variant>
    </vt:vector>
  </HeadingPairs>
  <TitlesOfParts>
    <vt:vector size="79" baseType="lpstr">
      <vt:lpstr>Kantoorthema</vt:lpstr>
      <vt:lpstr>Examentraining  Spekkenrace</vt:lpstr>
      <vt:lpstr>Spekken race Examen VMBO Kader 2019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Merletcollege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Hendriks, Antoinette</dc:creator>
  <cp:lastModifiedBy>Hendriks, Antoinette</cp:lastModifiedBy>
  <cp:revision>24</cp:revision>
  <dcterms:created xsi:type="dcterms:W3CDTF">2019-03-26T09:18:37Z</dcterms:created>
  <dcterms:modified xsi:type="dcterms:W3CDTF">2019-03-27T14:35:43Z</dcterms:modified>
</cp:coreProperties>
</file>